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90" r:id="rId3"/>
    <p:sldId id="263" r:id="rId4"/>
    <p:sldId id="264" r:id="rId5"/>
    <p:sldId id="275" r:id="rId6"/>
    <p:sldId id="276" r:id="rId7"/>
    <p:sldId id="277" r:id="rId8"/>
    <p:sldId id="278" r:id="rId9"/>
    <p:sldId id="289" r:id="rId10"/>
    <p:sldId id="279" r:id="rId11"/>
    <p:sldId id="280" r:id="rId12"/>
    <p:sldId id="287" r:id="rId13"/>
    <p:sldId id="281" r:id="rId14"/>
    <p:sldId id="282" r:id="rId15"/>
    <p:sldId id="288" r:id="rId16"/>
    <p:sldId id="284" r:id="rId17"/>
    <p:sldId id="286" r:id="rId18"/>
    <p:sldId id="283" r:id="rId19"/>
    <p:sldId id="285" r:id="rId20"/>
    <p:sldId id="266" r:id="rId21"/>
  </p:sldIdLst>
  <p:sldSz cx="12192000" cy="6858000"/>
  <p:notesSz cx="6858000" cy="9144000"/>
  <p:embeddedFontLs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06" userDrawn="1">
          <p15:clr>
            <a:srgbClr val="A4A3A4"/>
          </p15:clr>
        </p15:guide>
        <p15:guide id="3" pos="7174" userDrawn="1">
          <p15:clr>
            <a:srgbClr val="A4A3A4"/>
          </p15:clr>
        </p15:guide>
        <p15:guide id="4" orient="horz" pos="436" userDrawn="1">
          <p15:clr>
            <a:srgbClr val="A4A3A4"/>
          </p15:clr>
        </p15:guide>
        <p15:guide id="5" orient="horz" pos="4088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65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CFD1"/>
    <a:srgbClr val="D0E0D9"/>
    <a:srgbClr val="4B465E"/>
    <a:srgbClr val="BBFFE6"/>
    <a:srgbClr val="F8FAFA"/>
    <a:srgbClr val="F2F2F2"/>
    <a:srgbClr val="332543"/>
    <a:srgbClr val="F8F8F8"/>
    <a:srgbClr val="301A46"/>
    <a:srgbClr val="FF5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53" autoAdjust="0"/>
    <p:restoredTop sz="94660"/>
  </p:normalViewPr>
  <p:slideViewPr>
    <p:cSldViewPr snapToGrid="0">
      <p:cViewPr varScale="1">
        <p:scale>
          <a:sx n="95" d="100"/>
          <a:sy n="95" d="100"/>
        </p:scale>
        <p:origin x="306" y="36"/>
      </p:cViewPr>
      <p:guideLst>
        <p:guide pos="506"/>
        <p:guide pos="7174"/>
        <p:guide orient="horz" pos="436"/>
        <p:guide orient="horz" pos="4088"/>
        <p:guide pos="3840"/>
        <p:guide pos="65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EAE4A-A09C-4E7B-B24F-46F0D09F3E4E}" type="datetimeFigureOut">
              <a:rPr lang="ko-KR" altLang="en-US" smtClean="0"/>
              <a:t>2020-01-25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B74EB-7915-4BC2-A0F3-A8C69D963D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0151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E87483-C397-43F3-ABB1-B8D09FEC7C42}" type="datetimeFigureOut">
              <a:rPr lang="ko-KR" altLang="en-US" smtClean="0"/>
              <a:t>2020-01-25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E717C5-460F-4A32-8DBF-627906F550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5319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959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>
          <a:gsLst>
            <a:gs pos="0">
              <a:srgbClr val="BBFFE6"/>
            </a:gs>
            <a:gs pos="100000">
              <a:srgbClr val="55CFD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 userDrawn="1"/>
        </p:nvGrpSpPr>
        <p:grpSpPr>
          <a:xfrm>
            <a:off x="1640791" y="1483062"/>
            <a:ext cx="8226975" cy="3891876"/>
            <a:chOff x="956306" y="1185729"/>
            <a:chExt cx="9484030" cy="4486542"/>
          </a:xfrm>
        </p:grpSpPr>
        <p:sp>
          <p:nvSpPr>
            <p:cNvPr id="8" name="다이아몬드 7"/>
            <p:cNvSpPr/>
            <p:nvPr userDrawn="1"/>
          </p:nvSpPr>
          <p:spPr>
            <a:xfrm>
              <a:off x="3852729" y="1185729"/>
              <a:ext cx="4486542" cy="4486542"/>
            </a:xfrm>
            <a:prstGeom prst="diamond">
              <a:avLst/>
            </a:pr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다이아몬드 16"/>
            <p:cNvSpPr/>
            <p:nvPr userDrawn="1"/>
          </p:nvSpPr>
          <p:spPr>
            <a:xfrm>
              <a:off x="4113020" y="1446020"/>
              <a:ext cx="3965960" cy="3965960"/>
            </a:xfrm>
            <a:prstGeom prst="diamond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다이아몬드 17"/>
            <p:cNvSpPr/>
            <p:nvPr userDrawn="1"/>
          </p:nvSpPr>
          <p:spPr>
            <a:xfrm>
              <a:off x="2079833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다이아몬드 19"/>
            <p:cNvSpPr/>
            <p:nvPr userDrawn="1"/>
          </p:nvSpPr>
          <p:spPr>
            <a:xfrm>
              <a:off x="7196805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다이아몬드 20"/>
            <p:cNvSpPr/>
            <p:nvPr userDrawn="1"/>
          </p:nvSpPr>
          <p:spPr>
            <a:xfrm>
              <a:off x="7038617" y="3962042"/>
              <a:ext cx="666573" cy="666573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다이아몬드 21"/>
            <p:cNvSpPr/>
            <p:nvPr userDrawn="1"/>
          </p:nvSpPr>
          <p:spPr>
            <a:xfrm>
              <a:off x="7745693" y="4122010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다이아몬드 22"/>
            <p:cNvSpPr/>
            <p:nvPr userDrawn="1"/>
          </p:nvSpPr>
          <p:spPr>
            <a:xfrm>
              <a:off x="7657120" y="4375313"/>
              <a:ext cx="491475" cy="506606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다이아몬드 23"/>
            <p:cNvSpPr/>
            <p:nvPr userDrawn="1"/>
          </p:nvSpPr>
          <p:spPr>
            <a:xfrm>
              <a:off x="9510843" y="280484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다이아몬드 24"/>
            <p:cNvSpPr/>
            <p:nvPr userDrawn="1"/>
          </p:nvSpPr>
          <p:spPr>
            <a:xfrm>
              <a:off x="9756580" y="184938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다이아몬드 25"/>
            <p:cNvSpPr/>
            <p:nvPr userDrawn="1"/>
          </p:nvSpPr>
          <p:spPr>
            <a:xfrm>
              <a:off x="3693964" y="4201993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다이아몬드 26"/>
            <p:cNvSpPr/>
            <p:nvPr userDrawn="1"/>
          </p:nvSpPr>
          <p:spPr>
            <a:xfrm>
              <a:off x="4557089" y="5042508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다이아몬드 27"/>
            <p:cNvSpPr/>
            <p:nvPr userDrawn="1"/>
          </p:nvSpPr>
          <p:spPr>
            <a:xfrm>
              <a:off x="4350165" y="2355992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다이아몬드 28"/>
            <p:cNvSpPr/>
            <p:nvPr userDrawn="1"/>
          </p:nvSpPr>
          <p:spPr>
            <a:xfrm>
              <a:off x="2006838" y="2694686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다이아몬드 29"/>
            <p:cNvSpPr/>
            <p:nvPr userDrawn="1"/>
          </p:nvSpPr>
          <p:spPr>
            <a:xfrm>
              <a:off x="2531511" y="4789205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다이아몬드 30"/>
            <p:cNvSpPr/>
            <p:nvPr userDrawn="1"/>
          </p:nvSpPr>
          <p:spPr>
            <a:xfrm>
              <a:off x="10112167" y="3623770"/>
              <a:ext cx="328169" cy="338272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다이아몬드 31"/>
            <p:cNvSpPr/>
            <p:nvPr userDrawn="1"/>
          </p:nvSpPr>
          <p:spPr>
            <a:xfrm>
              <a:off x="1567573" y="2635710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다이아몬드 32"/>
            <p:cNvSpPr/>
            <p:nvPr userDrawn="1"/>
          </p:nvSpPr>
          <p:spPr>
            <a:xfrm>
              <a:off x="956306" y="3090727"/>
              <a:ext cx="328169" cy="338272"/>
            </a:xfrm>
            <a:prstGeom prst="diamond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0805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rgbClr val="BBFFE6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790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solidFill>
          <a:srgbClr val="4B4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728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861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6605899"/>
            <a:ext cx="12192000" cy="252101"/>
          </a:xfrm>
          <a:prstGeom prst="rect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바닥글 개체 틀 4"/>
          <p:cNvSpPr txBox="1">
            <a:spLocks/>
          </p:cNvSpPr>
          <p:nvPr userDrawn="1"/>
        </p:nvSpPr>
        <p:spPr>
          <a:xfrm>
            <a:off x="489959" y="655587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800" b="0" kern="1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900" kern="1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defRPr/>
            </a:pPr>
            <a:r>
              <a:rPr lang="en-US" altLang="ko-KR" dirty="0" smtClean="0">
                <a:solidFill>
                  <a:schemeClr val="bg1"/>
                </a:solidFill>
              </a:rPr>
              <a:t>        © </a:t>
            </a:r>
            <a:r>
              <a:rPr lang="en-US" altLang="ko-KR" dirty="0" err="1" smtClean="0">
                <a:solidFill>
                  <a:schemeClr val="bg1"/>
                </a:solidFill>
              </a:rPr>
              <a:t>Smilegate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</a:rPr>
              <a:t>Megaport</a:t>
            </a:r>
            <a:r>
              <a:rPr lang="en-US" altLang="ko-KR" dirty="0" smtClean="0">
                <a:solidFill>
                  <a:schemeClr val="bg1"/>
                </a:solidFill>
              </a:rPr>
              <a:t>. All rights reserved.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슬라이드 번호 개체 틀 5"/>
          <p:cNvSpPr txBox="1">
            <a:spLocks/>
          </p:cNvSpPr>
          <p:nvPr userDrawn="1"/>
        </p:nvSpPr>
        <p:spPr>
          <a:xfrm>
            <a:off x="9448800" y="65338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FA9321B-8E93-4938-ACA9-6254A66BA3E1}" type="slidenum">
              <a:rPr lang="ko-KR" altLang="en-US" smtClean="0">
                <a:solidFill>
                  <a:schemeClr val="bg1"/>
                </a:solidFill>
              </a:rPr>
              <a:pPr/>
              <a:t>‹#›</a:t>
            </a:fld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7" y="6655153"/>
            <a:ext cx="1213502" cy="158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92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02997" y="2678928"/>
            <a:ext cx="2986005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32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SOULWORKER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35315" y="3106218"/>
            <a:ext cx="8321377" cy="201586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6000" b="1" dirty="0" err="1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Github</a:t>
            </a:r>
            <a:r>
              <a:rPr kumimoji="1" lang="ko-KR" altLang="en-US" sz="6000" b="1" dirty="0" err="1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블로그와</a:t>
            </a:r>
            <a:r>
              <a:rPr kumimoji="1" lang="ko-KR" altLang="en-US" sz="60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sz="6000" b="1" dirty="0" err="1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레이텍</a:t>
            </a:r>
            <a:endParaRPr kumimoji="1" lang="en-US" altLang="ko-KR" sz="6000" b="1" dirty="0" smtClean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endParaRPr kumimoji="1" lang="en-US" altLang="ko-KR" sz="6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75655" y="4410636"/>
            <a:ext cx="1840692" cy="27692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2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Made By. </a:t>
            </a:r>
            <a:r>
              <a:rPr kumimoji="1" lang="ko-KR" altLang="en-US" sz="1200" b="1" dirty="0" err="1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스마일게이트</a:t>
            </a:r>
            <a:endParaRPr kumimoji="1" lang="en-US" altLang="ko-KR" sz="1200" b="1" dirty="0" smtClean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75869" y="5122084"/>
            <a:ext cx="2888149" cy="4000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이윤승  </a:t>
            </a:r>
            <a:r>
              <a:rPr kumimoji="1" lang="ko-KR" altLang="en-US" sz="2000" b="1" dirty="0" err="1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부경대학교</a:t>
            </a:r>
            <a:endParaRPr kumimoji="1" lang="en-US" altLang="ko-KR" sz="2000" b="1" dirty="0" smtClean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0345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</a:t>
                </a:r>
                <a:r>
                  <a:rPr kumimoji="1" lang="en-US" altLang="ko-KR" sz="2400" b="1" dirty="0" smtClean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Here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1271630" y="1534107"/>
            <a:ext cx="4551903" cy="4469760"/>
            <a:chOff x="713433" y="1313043"/>
            <a:chExt cx="5382567" cy="5285434"/>
          </a:xfrm>
        </p:grpSpPr>
        <p:sp>
          <p:nvSpPr>
            <p:cNvPr id="8" name="다이아몬드 7"/>
            <p:cNvSpPr/>
            <p:nvPr/>
          </p:nvSpPr>
          <p:spPr>
            <a:xfrm>
              <a:off x="2100105" y="1313043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다이아몬드 8"/>
            <p:cNvSpPr/>
            <p:nvPr/>
          </p:nvSpPr>
          <p:spPr>
            <a:xfrm>
              <a:off x="713433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다이아몬드 9"/>
            <p:cNvSpPr/>
            <p:nvPr/>
          </p:nvSpPr>
          <p:spPr>
            <a:xfrm>
              <a:off x="3523622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다이아몬드 10"/>
            <p:cNvSpPr/>
            <p:nvPr/>
          </p:nvSpPr>
          <p:spPr>
            <a:xfrm>
              <a:off x="2100105" y="4026099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618514" y="2343010"/>
            <a:ext cx="3409741" cy="273298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popularised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in the 1960s with the release of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Letraset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36294" y="1775068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</a:t>
            </a: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Here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186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</a:t>
                </a:r>
                <a:r>
                  <a:rPr kumimoji="1" lang="en-US" altLang="ko-KR" sz="2400" b="1" dirty="0" smtClean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Here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885930" y="1426866"/>
            <a:ext cx="2260880" cy="4500489"/>
            <a:chOff x="803275" y="1547446"/>
            <a:chExt cx="2260880" cy="4500489"/>
          </a:xfrm>
        </p:grpSpPr>
        <p:sp>
          <p:nvSpPr>
            <p:cNvPr id="8" name="직사각형 7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</a:t>
              </a:r>
              <a:r>
                <a:rPr kumimoji="1" lang="en-US" altLang="ko-KR" sz="11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to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</a:t>
              </a:r>
              <a:r>
                <a:rPr kumimoji="1" lang="en-US" altLang="ko-KR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Here</a:t>
              </a:r>
              <a:endPara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3376247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/>
          <p:cNvGrpSpPr/>
          <p:nvPr/>
        </p:nvGrpSpPr>
        <p:grpSpPr>
          <a:xfrm>
            <a:off x="3605684" y="1426866"/>
            <a:ext cx="2260880" cy="4500489"/>
            <a:chOff x="803275" y="1547446"/>
            <a:chExt cx="2260880" cy="4500489"/>
          </a:xfrm>
        </p:grpSpPr>
        <p:sp>
          <p:nvSpPr>
            <p:cNvPr id="19" name="직사각형 1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</a:t>
              </a:r>
              <a:r>
                <a:rPr kumimoji="1" lang="en-US" altLang="ko-KR" sz="11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to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</a:t>
              </a:r>
              <a:r>
                <a:rPr kumimoji="1" lang="en-US" altLang="ko-KR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Here</a:t>
              </a:r>
              <a:endPara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6096001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>
            <a:off x="6325438" y="1426866"/>
            <a:ext cx="2260880" cy="4500489"/>
            <a:chOff x="803275" y="1547446"/>
            <a:chExt cx="2260880" cy="4500489"/>
          </a:xfrm>
        </p:grpSpPr>
        <p:sp>
          <p:nvSpPr>
            <p:cNvPr id="24" name="직사각형 23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</a:t>
              </a:r>
              <a:r>
                <a:rPr kumimoji="1" lang="en-US" altLang="ko-KR" sz="11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to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</a:t>
              </a:r>
              <a:r>
                <a:rPr kumimoji="1" lang="en-US" altLang="ko-KR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Here</a:t>
              </a:r>
              <a:endPara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8815755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/>
          <p:cNvGrpSpPr/>
          <p:nvPr/>
        </p:nvGrpSpPr>
        <p:grpSpPr>
          <a:xfrm>
            <a:off x="9045190" y="1426866"/>
            <a:ext cx="2260880" cy="4500489"/>
            <a:chOff x="803275" y="1547446"/>
            <a:chExt cx="2260880" cy="4500489"/>
          </a:xfrm>
        </p:grpSpPr>
        <p:sp>
          <p:nvSpPr>
            <p:cNvPr id="29" name="직사각형 2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</a:t>
              </a:r>
              <a:r>
                <a:rPr kumimoji="1" lang="en-US" altLang="ko-KR" sz="11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to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</a:t>
              </a:r>
              <a:r>
                <a:rPr kumimoji="1" lang="en-US" altLang="ko-KR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Here</a:t>
              </a:r>
              <a:endPara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5302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</a:t>
                </a:r>
                <a:r>
                  <a:rPr kumimoji="1" lang="en-US" altLang="ko-KR" sz="2400" b="1" dirty="0" smtClean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Here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8" name="다이아몬드 7"/>
          <p:cNvSpPr/>
          <p:nvPr/>
        </p:nvSpPr>
        <p:spPr>
          <a:xfrm>
            <a:off x="5008302" y="1665661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다이아몬드 8"/>
          <p:cNvSpPr/>
          <p:nvPr/>
        </p:nvSpPr>
        <p:spPr>
          <a:xfrm>
            <a:off x="3333978" y="3614473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682627" y="3614473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5699163" y="2522562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79704" y="4471374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373488" y="4471374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7435698" y="2078357"/>
            <a:ext cx="2622702" cy="1073710"/>
            <a:chOff x="1853288" y="3093920"/>
            <a:chExt cx="2622702" cy="1073710"/>
          </a:xfrm>
        </p:grpSpPr>
        <p:sp>
          <p:nvSpPr>
            <p:cNvPr id="16" name="TextBox 15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  <a:r>
                <a:rPr kumimoji="1" lang="en-US" altLang="ko-KR" sz="10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</a:t>
              </a: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Ipsum is simply dummy text of the printing and typesetting industry</a:t>
              </a:r>
              <a:r>
                <a:rPr kumimoji="1" lang="en-US" altLang="ko-KR" sz="10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  <a:endParaRPr kumimoji="1" lang="en-US" altLang="ko-KR" sz="10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</a:t>
              </a:r>
              <a:r>
                <a:rPr kumimoji="1" lang="en-US" altLang="ko-KR" sz="1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Title Here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02807" y="4396113"/>
            <a:ext cx="2622702" cy="1073710"/>
            <a:chOff x="1853288" y="3093920"/>
            <a:chExt cx="2622702" cy="1073710"/>
          </a:xfrm>
        </p:grpSpPr>
        <p:sp>
          <p:nvSpPr>
            <p:cNvPr id="19" name="TextBox 18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  <a:r>
                <a:rPr kumimoji="1" lang="en-US" altLang="ko-KR" sz="10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</a:t>
              </a: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Ipsum is simply dummy text of the printing and typesetting industry</a:t>
              </a:r>
              <a:r>
                <a:rPr kumimoji="1" lang="en-US" altLang="ko-KR" sz="10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  <a:endParaRPr kumimoji="1" lang="en-US" altLang="ko-KR" sz="10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</a:t>
              </a:r>
              <a:r>
                <a:rPr kumimoji="1" lang="en-US" altLang="ko-KR" sz="1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Title Here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9066492" y="4396113"/>
            <a:ext cx="2622702" cy="1073710"/>
            <a:chOff x="1853288" y="3093920"/>
            <a:chExt cx="2622702" cy="1073710"/>
          </a:xfrm>
        </p:grpSpPr>
        <p:sp>
          <p:nvSpPr>
            <p:cNvPr id="22" name="TextBox 21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  <a:r>
                <a:rPr kumimoji="1" lang="en-US" altLang="ko-KR" sz="10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</a:t>
              </a: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Ipsum is simply dummy text of the printing and typesetting industry</a:t>
              </a:r>
              <a:r>
                <a:rPr kumimoji="1" lang="en-US" altLang="ko-KR" sz="10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  <a:endParaRPr kumimoji="1" lang="en-US" altLang="ko-KR" sz="10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</a:t>
              </a:r>
              <a:r>
                <a:rPr kumimoji="1" lang="en-US" altLang="ko-KR" sz="1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Title Here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8238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</a:t>
                </a:r>
                <a:r>
                  <a:rPr kumimoji="1" lang="en-US" altLang="ko-KR" sz="2400" b="1" dirty="0" smtClean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Here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9" name="다이아몬드 8"/>
          <p:cNvSpPr/>
          <p:nvPr/>
        </p:nvSpPr>
        <p:spPr>
          <a:xfrm>
            <a:off x="1699846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342185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다이아몬드 10"/>
          <p:cNvSpPr/>
          <p:nvPr/>
        </p:nvSpPr>
        <p:spPr>
          <a:xfrm>
            <a:off x="5317253" y="2984360"/>
            <a:ext cx="1557494" cy="1557494"/>
          </a:xfrm>
          <a:prstGeom prst="diamond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769306" y="3532310"/>
            <a:ext cx="62535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OR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19671" y="3532310"/>
            <a:ext cx="710318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YES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82849" y="3532310"/>
            <a:ext cx="668640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NO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605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</a:t>
                </a:r>
                <a:r>
                  <a:rPr kumimoji="1" lang="en-US" altLang="ko-KR" sz="2400" b="1" dirty="0" smtClean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Here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981501"/>
              </p:ext>
            </p:extLst>
          </p:nvPr>
        </p:nvGraphicFramePr>
        <p:xfrm>
          <a:off x="1181894" y="4516340"/>
          <a:ext cx="9828212" cy="1296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77590">
                  <a:extLst>
                    <a:ext uri="{9D8B030D-6E8A-4147-A177-3AD203B41FA5}">
                      <a16:colId xmlns="" xmlns:a16="http://schemas.microsoft.com/office/drawing/2014/main" val="1437503449"/>
                    </a:ext>
                  </a:extLst>
                </a:gridCol>
                <a:gridCol w="1687656">
                  <a:extLst>
                    <a:ext uri="{9D8B030D-6E8A-4147-A177-3AD203B41FA5}">
                      <a16:colId xmlns="" xmlns:a16="http://schemas.microsoft.com/office/drawing/2014/main" val="2864718913"/>
                    </a:ext>
                  </a:extLst>
                </a:gridCol>
                <a:gridCol w="1687656">
                  <a:extLst>
                    <a:ext uri="{9D8B030D-6E8A-4147-A177-3AD203B41FA5}">
                      <a16:colId xmlns="" xmlns:a16="http://schemas.microsoft.com/office/drawing/2014/main" val="468549578"/>
                    </a:ext>
                  </a:extLst>
                </a:gridCol>
                <a:gridCol w="3375310">
                  <a:extLst>
                    <a:ext uri="{9D8B030D-6E8A-4147-A177-3AD203B41FA5}">
                      <a16:colId xmlns=""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=""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X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△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="" xmlns:a16="http://schemas.microsoft.com/office/drawing/2014/main" val="4154485660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1276350" y="2591435"/>
            <a:ext cx="9639300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2368034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4150128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5933690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717252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9505900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2524788" y="2098419"/>
            <a:ext cx="3565656" cy="0"/>
          </a:xfrm>
          <a:prstGeom prst="line">
            <a:avLst/>
          </a:prstGeom>
          <a:ln w="9525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2512054" y="1932429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6093885" y="1932429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1758038" y="2876712"/>
            <a:ext cx="1533498" cy="1129572"/>
            <a:chOff x="1853288" y="3130134"/>
            <a:chExt cx="1533498" cy="1129572"/>
          </a:xfrm>
        </p:grpSpPr>
        <p:sp>
          <p:nvSpPr>
            <p:cNvPr id="18" name="TextBox 17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</a:t>
              </a:r>
              <a:r>
                <a:rPr kumimoji="1" lang="en-US" altLang="ko-KR" sz="1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Title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3540133" y="2876712"/>
            <a:ext cx="1533498" cy="1129572"/>
            <a:chOff x="1853288" y="3130134"/>
            <a:chExt cx="1533498" cy="1129572"/>
          </a:xfrm>
        </p:grpSpPr>
        <p:sp>
          <p:nvSpPr>
            <p:cNvPr id="24" name="TextBox 23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</a:t>
              </a:r>
              <a:r>
                <a:rPr kumimoji="1" lang="en-US" altLang="ko-KR" sz="1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Title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5323695" y="2876712"/>
            <a:ext cx="1533498" cy="1129572"/>
            <a:chOff x="1853288" y="3130134"/>
            <a:chExt cx="1533498" cy="1129572"/>
          </a:xfrm>
        </p:grpSpPr>
        <p:sp>
          <p:nvSpPr>
            <p:cNvPr id="27" name="TextBox 26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</a:t>
              </a:r>
              <a:r>
                <a:rPr kumimoji="1" lang="en-US" altLang="ko-KR" sz="1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Title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7107257" y="2876712"/>
            <a:ext cx="1533498" cy="1129572"/>
            <a:chOff x="1853288" y="3130134"/>
            <a:chExt cx="1533498" cy="1129572"/>
          </a:xfrm>
        </p:grpSpPr>
        <p:sp>
          <p:nvSpPr>
            <p:cNvPr id="30" name="TextBox 29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</a:t>
              </a:r>
              <a:r>
                <a:rPr kumimoji="1" lang="en-US" altLang="ko-KR" sz="1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Title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8895905" y="2876712"/>
            <a:ext cx="1533498" cy="1129572"/>
            <a:chOff x="1853288" y="3130134"/>
            <a:chExt cx="1533498" cy="1129572"/>
          </a:xfrm>
        </p:grpSpPr>
        <p:sp>
          <p:nvSpPr>
            <p:cNvPr id="33" name="TextBox 32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</a:t>
              </a:r>
              <a:r>
                <a:rPr kumimoji="1" lang="en-US" altLang="ko-KR" sz="1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Title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573697" y="1691741"/>
            <a:ext cx="1466370" cy="27692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2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  <a:endParaRPr kumimoji="1" lang="en-US" altLang="ko-KR" sz="12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46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</a:t>
                </a:r>
                <a:r>
                  <a:rPr kumimoji="1" lang="en-US" altLang="ko-KR" sz="2400" b="1" dirty="0" smtClean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Here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</p:grp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58869"/>
              </p:ext>
            </p:extLst>
          </p:nvPr>
        </p:nvGraphicFramePr>
        <p:xfrm>
          <a:off x="1181894" y="1610177"/>
          <a:ext cx="9828212" cy="4320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77590">
                  <a:extLst>
                    <a:ext uri="{9D8B030D-6E8A-4147-A177-3AD203B41FA5}">
                      <a16:colId xmlns="" xmlns:a16="http://schemas.microsoft.com/office/drawing/2014/main" val="1437503449"/>
                    </a:ext>
                  </a:extLst>
                </a:gridCol>
                <a:gridCol w="1687656">
                  <a:extLst>
                    <a:ext uri="{9D8B030D-6E8A-4147-A177-3AD203B41FA5}">
                      <a16:colId xmlns="" xmlns:a16="http://schemas.microsoft.com/office/drawing/2014/main" val="2864718913"/>
                    </a:ext>
                  </a:extLst>
                </a:gridCol>
                <a:gridCol w="1687656">
                  <a:extLst>
                    <a:ext uri="{9D8B030D-6E8A-4147-A177-3AD203B41FA5}">
                      <a16:colId xmlns="" xmlns:a16="http://schemas.microsoft.com/office/drawing/2014/main" val="468549578"/>
                    </a:ext>
                  </a:extLst>
                </a:gridCol>
                <a:gridCol w="3375310">
                  <a:extLst>
                    <a:ext uri="{9D8B030D-6E8A-4147-A177-3AD203B41FA5}">
                      <a16:colId xmlns=""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=""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X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△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="" xmlns:a16="http://schemas.microsoft.com/office/drawing/2014/main" val="415448566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Insert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Text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here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04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123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456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789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05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06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575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</a:t>
                </a:r>
                <a:r>
                  <a:rPr kumimoji="1" lang="en-US" altLang="ko-KR" sz="2400" b="1" dirty="0" smtClean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Here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8" name="타원 7"/>
          <p:cNvSpPr/>
          <p:nvPr/>
        </p:nvSpPr>
        <p:spPr>
          <a:xfrm>
            <a:off x="2244207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원호 8"/>
          <p:cNvSpPr/>
          <p:nvPr/>
        </p:nvSpPr>
        <p:spPr>
          <a:xfrm>
            <a:off x="2244207" y="1896655"/>
            <a:ext cx="1784765" cy="1784765"/>
          </a:xfrm>
          <a:prstGeom prst="arc">
            <a:avLst>
              <a:gd name="adj1" fmla="val 16200000"/>
              <a:gd name="adj2" fmla="val 3163491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78838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45%</a:t>
            </a:r>
            <a:endParaRPr kumimoji="1" lang="en-US" altLang="ko-KR" sz="28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5211244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원호 11"/>
          <p:cNvSpPr/>
          <p:nvPr/>
        </p:nvSpPr>
        <p:spPr>
          <a:xfrm>
            <a:off x="5211244" y="1896655"/>
            <a:ext cx="1784765" cy="1784765"/>
          </a:xfrm>
          <a:prstGeom prst="arc">
            <a:avLst>
              <a:gd name="adj1" fmla="val 16200000"/>
              <a:gd name="adj2" fmla="val 7802911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45875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60%</a:t>
            </a:r>
            <a:endParaRPr kumimoji="1" lang="en-US" altLang="ko-KR" sz="28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8178282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원호 14"/>
          <p:cNvSpPr/>
          <p:nvPr/>
        </p:nvSpPr>
        <p:spPr>
          <a:xfrm>
            <a:off x="8178282" y="1896655"/>
            <a:ext cx="1784765" cy="1784765"/>
          </a:xfrm>
          <a:prstGeom prst="arc">
            <a:avLst>
              <a:gd name="adj1" fmla="val 16200000"/>
              <a:gd name="adj2" fmla="val 21485692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12913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25%</a:t>
            </a:r>
            <a:endParaRPr kumimoji="1" lang="en-US" altLang="ko-KR" sz="28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2130811" y="3942967"/>
            <a:ext cx="1981050" cy="1680318"/>
            <a:chOff x="2205163" y="4148066"/>
            <a:chExt cx="1981050" cy="1680318"/>
          </a:xfrm>
        </p:grpSpPr>
        <p:sp>
          <p:nvSpPr>
            <p:cNvPr id="17" name="TextBox 16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</a:t>
              </a:r>
              <a:r>
                <a:rPr kumimoji="1" lang="en-US" altLang="ko-KR" sz="11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the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</a:t>
              </a:r>
              <a:r>
                <a:rPr kumimoji="1" lang="en-US" altLang="ko-KR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Here</a:t>
              </a:r>
              <a:endPara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5113101" y="3942967"/>
            <a:ext cx="1981050" cy="1680318"/>
            <a:chOff x="2205163" y="4148066"/>
            <a:chExt cx="1981050" cy="1680318"/>
          </a:xfrm>
        </p:grpSpPr>
        <p:sp>
          <p:nvSpPr>
            <p:cNvPr id="21" name="TextBox 20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</a:t>
              </a:r>
              <a:r>
                <a:rPr kumimoji="1" lang="en-US" altLang="ko-KR" sz="11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the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</a:t>
              </a:r>
              <a:r>
                <a:rPr kumimoji="1" lang="en-US" altLang="ko-KR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Here</a:t>
              </a:r>
              <a:endPara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8080139" y="3942967"/>
            <a:ext cx="1981050" cy="1680318"/>
            <a:chOff x="2205163" y="4148066"/>
            <a:chExt cx="1981050" cy="1680318"/>
          </a:xfrm>
        </p:grpSpPr>
        <p:sp>
          <p:nvSpPr>
            <p:cNvPr id="24" name="TextBox 23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</a:t>
              </a:r>
              <a:r>
                <a:rPr kumimoji="1" lang="en-US" altLang="ko-KR" sz="110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the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</a:t>
              </a:r>
              <a:r>
                <a:rPr kumimoji="1" lang="en-US" altLang="ko-KR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Here</a:t>
              </a:r>
              <a:endPara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111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</a:t>
                </a:r>
                <a:r>
                  <a:rPr kumimoji="1" lang="en-US" altLang="ko-KR" sz="2400" b="1" dirty="0" smtClean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Here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1017006" y="1832483"/>
            <a:ext cx="10157989" cy="400039"/>
            <a:chOff x="1230736" y="1832483"/>
            <a:chExt cx="10157989" cy="400039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1230736" y="1873516"/>
              <a:ext cx="2951429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  <a:endParaRPr kumimoji="1" lang="en-US" altLang="ko-KR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1017006" y="2580566"/>
            <a:ext cx="10157989" cy="400039"/>
            <a:chOff x="1230736" y="1832483"/>
            <a:chExt cx="10157989" cy="400039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1230736" y="1873516"/>
              <a:ext cx="2586273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  <a:endParaRPr kumimoji="1" lang="en-US" altLang="ko-KR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1017007" y="3328649"/>
            <a:ext cx="10157988" cy="400039"/>
            <a:chOff x="1230737" y="1832483"/>
            <a:chExt cx="10157988" cy="400039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1230737" y="1873516"/>
              <a:ext cx="1961584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  <a:endParaRPr kumimoji="1" lang="en-US" altLang="ko-KR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1017006" y="4076732"/>
            <a:ext cx="10157989" cy="400039"/>
            <a:chOff x="1230736" y="1832483"/>
            <a:chExt cx="10157989" cy="400039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1230736" y="1873516"/>
              <a:ext cx="2951429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  <a:endParaRPr kumimoji="1" lang="en-US" altLang="ko-KR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017006" y="4824816"/>
            <a:ext cx="10157989" cy="400039"/>
            <a:chOff x="1230736" y="1832483"/>
            <a:chExt cx="10157989" cy="400039"/>
          </a:xfrm>
        </p:grpSpPr>
        <p:sp>
          <p:nvSpPr>
            <p:cNvPr id="31" name="모서리가 둥근 직사각형 30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1230736" y="1873516"/>
              <a:ext cx="820847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  <a:endParaRPr kumimoji="1" lang="en-US" altLang="ko-KR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34217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</a:t>
                </a:r>
                <a:r>
                  <a:rPr kumimoji="1" lang="en-US" altLang="ko-KR" sz="2400" b="1" dirty="0" smtClean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Here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036" y="1599884"/>
            <a:ext cx="3853928" cy="4352262"/>
          </a:xfrm>
          <a:prstGeom prst="rect">
            <a:avLst/>
          </a:prstGeom>
        </p:spPr>
      </p:pic>
      <p:cxnSp>
        <p:nvCxnSpPr>
          <p:cNvPr id="10" name="직선 화살표 연결선 9"/>
          <p:cNvCxnSpPr/>
          <p:nvPr/>
        </p:nvCxnSpPr>
        <p:spPr>
          <a:xfrm>
            <a:off x="6614445" y="2136449"/>
            <a:ext cx="1469876" cy="564022"/>
          </a:xfrm>
          <a:prstGeom prst="straightConnector1">
            <a:avLst/>
          </a:prstGeom>
          <a:ln w="15875">
            <a:solidFill>
              <a:srgbClr val="55CFD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H="1">
            <a:off x="3931065" y="4084890"/>
            <a:ext cx="1529699" cy="564022"/>
          </a:xfrm>
          <a:prstGeom prst="straightConnector1">
            <a:avLst/>
          </a:prstGeom>
          <a:ln w="15875">
            <a:solidFill>
              <a:srgbClr val="55CFD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18004" y="2869713"/>
            <a:ext cx="2162659" cy="90684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</a:t>
            </a:r>
            <a:r>
              <a:rPr kumimoji="1" lang="en-US" altLang="ko-KR" sz="90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1500s</a:t>
            </a:r>
            <a:endParaRPr kumimoji="1" lang="en-US" altLang="ko-KR" sz="9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218004" y="2531229"/>
            <a:ext cx="1775161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</a:t>
            </a:r>
            <a:r>
              <a:rPr kumimoji="1" lang="en-US" altLang="ko-KR" sz="16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Here</a:t>
            </a:r>
            <a:endParaRPr kumimoji="1" lang="en-US" altLang="ko-KR" sz="16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945020" y="4818154"/>
            <a:ext cx="2162659" cy="90684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</a:t>
            </a:r>
            <a:r>
              <a:rPr kumimoji="1" lang="en-US" altLang="ko-KR" sz="90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1500s</a:t>
            </a:r>
            <a:endParaRPr kumimoji="1" lang="en-US" altLang="ko-KR" sz="9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45020" y="4479670"/>
            <a:ext cx="1775161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</a:t>
            </a:r>
            <a:r>
              <a:rPr kumimoji="1" lang="en-US" altLang="ko-KR" sz="16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Here</a:t>
            </a:r>
            <a:endParaRPr kumimoji="1" lang="en-US" altLang="ko-KR" sz="16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0729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</a:t>
                </a:r>
                <a:r>
                  <a:rPr kumimoji="1" lang="en-US" altLang="ko-KR" sz="2400" b="1" dirty="0" smtClean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Here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94" y="1444792"/>
            <a:ext cx="3680675" cy="386219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66" y="2137037"/>
            <a:ext cx="2415672" cy="2728032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5923686" y="3030624"/>
            <a:ext cx="400144" cy="466385"/>
            <a:chOff x="5923686" y="3175820"/>
            <a:chExt cx="400144" cy="466385"/>
          </a:xfrm>
        </p:grpSpPr>
        <p:sp>
          <p:nvSpPr>
            <p:cNvPr id="10" name="모서리가 둥근 직사각형 9"/>
            <p:cNvSpPr/>
            <p:nvPr/>
          </p:nvSpPr>
          <p:spPr>
            <a:xfrm rot="2700000">
              <a:off x="5923686" y="3337407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solidFill>
                <a:srgbClr val="55CF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 rot="18900000">
              <a:off x="5923686" y="3565236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solidFill>
                <a:srgbClr val="55CF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812112" y="5327409"/>
            <a:ext cx="3174240" cy="723307"/>
            <a:chOff x="1853288" y="3130134"/>
            <a:chExt cx="3174240" cy="723307"/>
          </a:xfrm>
        </p:grpSpPr>
        <p:sp>
          <p:nvSpPr>
            <p:cNvPr id="14" name="TextBox 13"/>
            <p:cNvSpPr txBox="1"/>
            <p:nvPr/>
          </p:nvSpPr>
          <p:spPr>
            <a:xfrm>
              <a:off x="1853288" y="3354914"/>
              <a:ext cx="3174240" cy="49852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884522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</a:t>
              </a:r>
              <a:r>
                <a:rPr kumimoji="1" lang="en-US" altLang="ko-KR" sz="1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Title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754482" y="5327409"/>
            <a:ext cx="3174240" cy="723307"/>
            <a:chOff x="1853288" y="3130134"/>
            <a:chExt cx="3174240" cy="723307"/>
          </a:xfrm>
        </p:grpSpPr>
        <p:sp>
          <p:nvSpPr>
            <p:cNvPr id="17" name="TextBox 16"/>
            <p:cNvSpPr txBox="1"/>
            <p:nvPr/>
          </p:nvSpPr>
          <p:spPr>
            <a:xfrm>
              <a:off x="1853288" y="3354914"/>
              <a:ext cx="3174240" cy="49852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84522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</a:t>
              </a:r>
              <a:r>
                <a:rPr kumimoji="1" lang="en-US" altLang="ko-KR" sz="1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Title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9956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00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1357931" cy="666799"/>
            <a:chOff x="1110924" y="256992"/>
            <a:chExt cx="1357931" cy="666799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800086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대상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69946"/>
              <a:ext cx="1357931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050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누가 들으면 좋을까</a:t>
              </a:r>
              <a:endPara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536854" y="1414860"/>
            <a:ext cx="4249748" cy="135414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blog</a:t>
            </a:r>
            <a:r>
              <a:rPr kumimoji="1" lang="ko-KR" altLang="en-US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로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수식을 </a:t>
            </a:r>
            <a:r>
              <a:rPr kumimoji="1" lang="ko-KR" altLang="en-US" sz="24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쓰고싶은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사람</a:t>
            </a: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2782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68860" y="3256068"/>
            <a:ext cx="3254284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28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End Of Document</a:t>
            </a:r>
            <a:endParaRPr kumimoji="1" lang="en-US" altLang="ko-KR" sz="28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26300" y="2968685"/>
            <a:ext cx="1339401" cy="369261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Thank</a:t>
            </a:r>
            <a:r>
              <a:rPr kumimoji="1" lang="ko-KR" altLang="en-US" b="1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you</a:t>
            </a:r>
            <a:endParaRPr kumimoji="1" lang="en-US" altLang="ko-KR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>
                  <a:alpha val="50000"/>
                </a:srgbClr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88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다이아몬드 14"/>
          <p:cNvSpPr/>
          <p:nvPr/>
        </p:nvSpPr>
        <p:spPr>
          <a:xfrm>
            <a:off x="445064" y="1857371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67133" y="1898244"/>
            <a:ext cx="128464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INDEX</a:t>
            </a:r>
            <a:endParaRPr kumimoji="1" lang="en-US" altLang="ko-KR" sz="28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53836" y="3073191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01.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55CFD1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06926" y="3116736"/>
            <a:ext cx="734363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0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blog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06926" y="3516775"/>
            <a:ext cx="1127098" cy="106175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 smtClean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74946" y="3073191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02.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55CFD1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28036" y="3116736"/>
            <a:ext cx="1449623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000" b="1" dirty="0" err="1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Tex</a:t>
            </a:r>
            <a:r>
              <a:rPr kumimoji="1" lang="en-US" altLang="ko-KR" sz="20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20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plugin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28036" y="3516775"/>
            <a:ext cx="1127098" cy="106175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 smtClean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96056" y="3073191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03.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55CFD1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549146" y="3116736"/>
            <a:ext cx="1649677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000" b="1" dirty="0" err="1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Github</a:t>
            </a:r>
            <a:r>
              <a:rPr kumimoji="1" lang="en-US" altLang="ko-KR" sz="20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blog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549146" y="3516775"/>
            <a:ext cx="1127098" cy="106175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 smtClean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소제목입력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266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00</a:t>
            </a:r>
            <a:endParaRPr kumimoji="1" lang="en-US" altLang="ko-KR" sz="36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55CFD1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4296" y="3256068"/>
            <a:ext cx="1723415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타이틀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428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546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1</a:t>
            </a:r>
            <a:endParaRPr kumimoji="1" lang="en-US" altLang="ko-KR" sz="199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55CFD1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84345" y="3505196"/>
            <a:ext cx="4022122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타이틀을 입력하세요</a:t>
            </a:r>
            <a:endParaRPr kumimoji="1" lang="en-US" altLang="ko-KR" sz="32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84345" y="4026490"/>
            <a:ext cx="6475807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</a:t>
            </a:r>
          </a:p>
        </p:txBody>
      </p:sp>
    </p:spTree>
    <p:extLst>
      <p:ext uri="{BB962C8B-B14F-4D97-AF65-F5344CB8AC3E}">
        <p14:creationId xmlns:p14="http://schemas.microsoft.com/office/powerpoint/2010/main" val="696794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00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4873317" cy="613763"/>
            <a:chOff x="1110924" y="256992"/>
            <a:chExt cx="4873317" cy="613763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258422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</a:t>
              </a: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Here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16910"/>
              <a:ext cx="4873317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</a:t>
              </a: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813" y="1211368"/>
            <a:ext cx="4540665" cy="5108248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6096000" y="2165979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</a:t>
            </a:r>
            <a:r>
              <a:rPr lang="ko-KR" altLang="en-US" sz="11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목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749626" y="2178756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  <a:endParaRPr kumimoji="1" lang="en-US" altLang="ko-KR" sz="11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578518" y="2165979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</a:t>
            </a:r>
            <a:r>
              <a:rPr lang="ko-KR" altLang="en-US" sz="11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목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232144" y="2178756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  <a:endParaRPr kumimoji="1" lang="en-US" altLang="ko-KR" sz="11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096000" y="2629306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</a:t>
            </a:r>
            <a:r>
              <a:rPr lang="ko-KR" altLang="en-US" sz="11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목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749626" y="2642083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  <a:endParaRPr kumimoji="1" lang="en-US" altLang="ko-KR" sz="11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8578518" y="2629306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</a:t>
            </a:r>
            <a:r>
              <a:rPr lang="ko-KR" altLang="en-US" sz="11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목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232144" y="2642083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  <a:endParaRPr kumimoji="1" lang="en-US" altLang="ko-KR" sz="11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096000" y="3118188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</a:t>
            </a:r>
            <a:r>
              <a:rPr lang="ko-KR" altLang="en-US" sz="11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목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749625" y="3130965"/>
            <a:ext cx="3742797" cy="2654502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</a:t>
            </a:r>
            <a:r>
              <a:rPr kumimoji="1" lang="en-US" altLang="ko-KR" sz="105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</a:t>
            </a:r>
            <a:r>
              <a:rPr kumimoji="1" lang="en-US" altLang="ko-KR" sz="105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</a:t>
            </a:r>
            <a:r>
              <a:rPr kumimoji="1" lang="en-US" altLang="ko-KR" sz="105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industry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kumimoji="1" lang="en-US" altLang="ko-KR" sz="1050" dirty="0" smtClean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94289" y="1544905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</a:t>
            </a: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Here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220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4873317" cy="613763"/>
            <a:chOff x="1110924" y="256992"/>
            <a:chExt cx="4873317" cy="613763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258422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</a:t>
              </a: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Here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16910"/>
              <a:ext cx="4873317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096000" y="2185472"/>
            <a:ext cx="4454769" cy="1215647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</a:t>
            </a:r>
            <a:r>
              <a:rPr kumimoji="1" lang="en-US" altLang="ko-KR" sz="105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</a:t>
            </a:r>
            <a:r>
              <a:rPr kumimoji="1" lang="en-US" altLang="ko-KR" sz="105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industry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5999" y="1816211"/>
            <a:ext cx="2847034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indent="-2857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Font typeface="Wingdings" panose="05000000000000000000" pitchFamily="2" charset="2"/>
              <a:buChar char="u"/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</a:t>
            </a:r>
            <a:r>
              <a:rPr kumimoji="1" lang="en-US" altLang="ko-KR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Here</a:t>
            </a:r>
            <a:endParaRPr kumimoji="1" lang="en-US" altLang="ko-KR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00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96000" y="4139641"/>
            <a:ext cx="4454769" cy="1215647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</a:t>
            </a:r>
            <a:r>
              <a:rPr kumimoji="1" lang="en-US" altLang="ko-KR" sz="1050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</a:t>
            </a:r>
            <a:r>
              <a:rPr kumimoji="1" lang="en-US" altLang="ko-KR" sz="105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typesetting </a:t>
            </a:r>
            <a:r>
              <a:rPr kumimoji="1" lang="en-US" altLang="ko-KR" sz="105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industry</a:t>
            </a:r>
            <a:endParaRPr kumimoji="1" lang="en-US" altLang="ko-KR" sz="1050" dirty="0" smtClean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95999" y="3770380"/>
            <a:ext cx="2847034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indent="-2857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Font typeface="Wingdings" panose="05000000000000000000" pitchFamily="2" charset="2"/>
              <a:buChar char="u"/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</a:t>
            </a:r>
            <a:r>
              <a:rPr kumimoji="1" lang="en-US" altLang="ko-KR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Here</a:t>
            </a:r>
            <a:endParaRPr kumimoji="1" lang="en-US" altLang="ko-KR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407" y="1313043"/>
            <a:ext cx="4573285" cy="457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00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6096000" y="3472609"/>
            <a:ext cx="4464818" cy="192045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popularised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in the 1960s with the release of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Letraset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6000" y="3011015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</a:t>
            </a: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Here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2" name="다이아몬드 1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</a:t>
                </a:r>
                <a:r>
                  <a:rPr kumimoji="1" lang="en-US" altLang="ko-KR" sz="2400" b="1" dirty="0" smtClean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Here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1276358" y="1506659"/>
            <a:ext cx="4281191" cy="4281191"/>
          </a:xfrm>
          <a:prstGeom prst="roundRect">
            <a:avLst>
              <a:gd name="adj" fmla="val 2115"/>
            </a:avLst>
          </a:prstGeom>
        </p:spPr>
      </p:pic>
    </p:spTree>
    <p:extLst>
      <p:ext uri="{BB962C8B-B14F-4D97-AF65-F5344CB8AC3E}">
        <p14:creationId xmlns:p14="http://schemas.microsoft.com/office/powerpoint/2010/main" val="3844621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00</a:t>
            </a:r>
            <a:endParaRPr kumimoji="1" lang="en-US" altLang="ko-KR" sz="36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55CFD1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4296" y="3256068"/>
            <a:ext cx="1723415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타이틀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557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3A3838"/>
      </a:dk1>
      <a:lt1>
        <a:srgbClr val="FFFFFF"/>
      </a:lt1>
      <a:dk2>
        <a:srgbClr val="AEABAB"/>
      </a:dk2>
      <a:lt2>
        <a:srgbClr val="F2F2F2"/>
      </a:lt2>
      <a:accent1>
        <a:srgbClr val="FF8E32"/>
      </a:accent1>
      <a:accent2>
        <a:srgbClr val="48A1FA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1353</TotalTime>
  <Words>1291</Words>
  <Application>Microsoft Office PowerPoint</Application>
  <PresentationFormat>와이드스크린</PresentationFormat>
  <Paragraphs>195</Paragraphs>
  <Slides>20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Arial</vt:lpstr>
      <vt:lpstr>Wingdings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Smilegate</dc:creator>
  <cp:lastModifiedBy>나</cp:lastModifiedBy>
  <cp:revision>84</cp:revision>
  <dcterms:created xsi:type="dcterms:W3CDTF">2019-03-11T06:50:22Z</dcterms:created>
  <dcterms:modified xsi:type="dcterms:W3CDTF">2020-01-25T05:32:19Z</dcterms:modified>
</cp:coreProperties>
</file>

<file path=docProps/thumbnail.jpeg>
</file>